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50" d="100"/>
          <a:sy n="50" d="100"/>
        </p:scale>
        <p:origin x="72" y="9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2025/9/16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  基础过关篇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基础训练 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101" y="2527304"/>
            <a:ext cx="1941803" cy="448792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2420888"/>
            <a:ext cx="11485848" cy="576248"/>
          </a:xfrm>
        </p:spPr>
        <p:txBody>
          <a:bodyPr/>
          <a:lstStyle/>
          <a:p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本文主要介绍了三所具有特殊设计的学校。</a:t>
            </a:r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2858" y="908720"/>
            <a:ext cx="10884697" cy="1344061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indent="62865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Forget about boring classrooms,today’s schools are something else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Forests in buildings,no boundaries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边界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lots of natural light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Schools are becoming more than just places to study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wild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side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In Huizhen High School in Ningbo,Zhejiang,the school building has a “forest” in 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 building’s designer,Ma Di,believes playing is just as important as learning in the classroom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So he puts a “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forest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in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the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air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 into a teaching building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There are corridors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走廊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ea typeface="Times New Roman" panose="02020603050405020304" pitchFamily="18" charset="0"/>
              </a:rPr>
              <a:t>in the forest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They go through treetops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This lets students move up and down in the “forest”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Students can also see all of the city from its rooftop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屋顶上的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ea typeface="Times New Roman" panose="02020603050405020304" pitchFamily="18" charset="0"/>
              </a:rPr>
              <a:t>park</a:t>
            </a:r>
            <a:endParaRPr lang="zh-CN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indent="61214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fences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campus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无围栏校园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Believe it or not,Futian High School in Shenzhen,Guangdong,has a fenceless campus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</a:rPr>
              <a:t>▲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Students are no longer away from everyone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they can become part of the city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 school also has special green roofs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屋顶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They can give food and resting spaces for birds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During migrant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迁徙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ea typeface="Times New Roman" panose="02020603050405020304" pitchFamily="18" charset="0"/>
              </a:rPr>
              <a:t>seasons,students can see families of birds on the sports field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indent="61214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Turning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heads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something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Los Angeles High School,USA,is famous for its special campus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has three special buildings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theatre,the library and the front hall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 buildings look like big art pieces and use a lot of natural light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theatre has metal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金属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walls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reflect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light and people can see it from far away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library is in the shape of an ice cream and has a big window on the roof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front hall faces Grand Avenue and has big round windows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Through the windows,students can look outside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90550" y="2996952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of the following is right according to 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forest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in Paragraph 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teaching building is in the forest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teaching building only has a forest on the roof of 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teaching building is a place for students to learn about plants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 teaching building has a “forest” for students to study and play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3517081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“So he puts a 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‘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forest in the air’ into a teaching building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corridors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走廊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forest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go through treetops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lets students move up and down in the 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‘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forest’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Students can also see all of the city from its rooftop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屋顶上的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park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可知，教学楼内有一个</a:t>
            </a:r>
            <a:r>
              <a:rPr lang="en-US" altLang="zh-CN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空中森林</a:t>
            </a:r>
            <a:r>
              <a:rPr lang="en-US" altLang="zh-CN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，学生可以在其中学习和玩耍。故选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90550" y="1844824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26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of the following sentences can be put in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▲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shows beautiful walls to people outside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shares many spaces with people outside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makes people outside feed birds on the roof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It keeps the students away from people outside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1726" y="814860"/>
            <a:ext cx="3431931" cy="480739"/>
          </a:xfrm>
          <a:prstGeom prst="rect">
            <a:avLst/>
          </a:prstGeom>
        </p:spPr>
      </p:pic>
      <p:sp>
        <p:nvSpPr>
          <p:cNvPr id="6" name="内容占位符 2"/>
          <p:cNvSpPr txBox="1"/>
          <p:nvPr/>
        </p:nvSpPr>
        <p:spPr bwMode="auto">
          <a:xfrm>
            <a:off x="360854" y="35449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句子还原题。根据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“Students are no longer away from everyone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can become part of the city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可知，学生们不再远离所有人，他们可以成为城市的一部分，选项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它与外面的人共享许多空间。</a:t>
            </a:r>
            <a:r>
              <a:rPr lang="en-US" altLang="zh-CN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190550" y="2401526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27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we learn from the last paragraph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three special buildings are in the same style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can see the theatre from far away in Grand Avenue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special campus can get natural light in different ways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 big window on the wall of the library can’t reflect the light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sp>
        <p:nvSpPr>
          <p:cNvPr id="4" name="内容占位符 3"/>
          <p:cNvSpPr txBox="1"/>
          <p:nvPr/>
        </p:nvSpPr>
        <p:spPr bwMode="auto">
          <a:xfrm>
            <a:off x="360854" y="357301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“These buildings look like big art pieces and use a lot of natural light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”“reflect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反射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light”“has big round windows”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可知，这个特别的学校通过各种方式获得自然光。故选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28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   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the purpose of this passage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introduce the designers of these schools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introduce some special designs of these schools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compare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比较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good and bad points of these schools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To compare the differences among these schools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190550" y="1844824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9427" y="853635"/>
            <a:ext cx="4052457" cy="413244"/>
          </a:xfrm>
          <a:prstGeom prst="rect">
            <a:avLst/>
          </a:prstGeom>
        </p:spPr>
      </p:pic>
      <p:sp>
        <p:nvSpPr>
          <p:cNvPr id="6" name="内容占位符 4"/>
          <p:cNvSpPr txBox="1"/>
          <p:nvPr/>
        </p:nvSpPr>
        <p:spPr bwMode="auto">
          <a:xfrm>
            <a:off x="360854" y="352289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写作意图题。通读全文可知，本文主要介绍了三所具有特殊设计的学校，因此文章的目的是介绍这些学校的一些特殊设计。故选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864</Words>
  <Application>Microsoft Office PowerPoint</Application>
  <PresentationFormat>自定义</PresentationFormat>
  <Paragraphs>38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马秀丽</cp:lastModifiedBy>
  <cp:revision>462</cp:revision>
  <dcterms:created xsi:type="dcterms:W3CDTF">2020-11-06T05:24:00Z</dcterms:created>
  <dcterms:modified xsi:type="dcterms:W3CDTF">2025-09-16T03:30:22Z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F3CD6BCA620F43038A50C9A627AA1908_12</vt:lpwstr>
  </property>
</Properties>
</file>